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8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156F55-FA50-41CC-B845-11C49E3D6C78}" type="datetimeFigureOut">
              <a:rPr lang="en-US" smtClean="0"/>
              <a:pPr/>
              <a:t>8/6/2022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81728E-1BF9-42DE-91B5-6F2AC08AD3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1999"/>
          </a:xfrm>
        </p:spPr>
        <p:txBody>
          <a:bodyPr>
            <a:normAutofit/>
          </a:bodyPr>
          <a:lstStyle/>
          <a:p>
            <a:r>
              <a:rPr lang="en-US" dirty="0" smtClean="0"/>
              <a:t>TODAY’S PROMISE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219200"/>
            <a:ext cx="6781800" cy="5181600"/>
          </a:xfrm>
        </p:spPr>
        <p:txBody>
          <a:bodyPr>
            <a:noAutofit/>
          </a:bodyPr>
          <a:lstStyle/>
          <a:p>
            <a:r>
              <a:rPr lang="en-US" b="1" i="1" dirty="0" smtClean="0"/>
              <a:t>JUST FOR TODAY I WILL LIVE</a:t>
            </a:r>
          </a:p>
          <a:p>
            <a:r>
              <a:rPr lang="en-US" b="1" i="1" dirty="0" smtClean="0"/>
              <a:t>THE ATTITUDE OF GRATITUDE</a:t>
            </a:r>
          </a:p>
          <a:p>
            <a:r>
              <a:rPr lang="en-US" b="1" i="1" dirty="0" smtClean="0"/>
              <a:t>JUST FOR TODAY I WILL NOT WORRY</a:t>
            </a:r>
          </a:p>
          <a:p>
            <a:r>
              <a:rPr lang="en-US" b="1" i="1" dirty="0" smtClean="0"/>
              <a:t>JUST FOR TODAY I WILL NOT BE ANGRY</a:t>
            </a:r>
          </a:p>
          <a:p>
            <a:r>
              <a:rPr lang="en-US" b="1" i="1" dirty="0" smtClean="0"/>
              <a:t>JUST FOR TODAY I WILL DO </a:t>
            </a:r>
          </a:p>
          <a:p>
            <a:r>
              <a:rPr lang="en-US" b="1" i="1" dirty="0" smtClean="0"/>
              <a:t>MY WORK HONESTLY</a:t>
            </a:r>
          </a:p>
          <a:p>
            <a:r>
              <a:rPr lang="en-US" b="1" i="1" dirty="0" smtClean="0"/>
              <a:t>JUST FOR TODAY I WILL SHOW</a:t>
            </a:r>
          </a:p>
          <a:p>
            <a:r>
              <a:rPr lang="en-US" b="1" i="1" dirty="0" smtClean="0"/>
              <a:t>LOVE AND RESPECT</a:t>
            </a:r>
          </a:p>
          <a:p>
            <a:r>
              <a:rPr lang="en-US" b="1" i="1" dirty="0" smtClean="0"/>
              <a:t>FOR EVERY LIVING THING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1999"/>
          </a:xfrm>
        </p:spPr>
        <p:txBody>
          <a:bodyPr>
            <a:normAutofit/>
          </a:bodyPr>
          <a:lstStyle/>
          <a:p>
            <a:r>
              <a:rPr lang="bn-IN" dirty="0" smtClean="0"/>
              <a:t>আজকের প্রতিশ্রুতি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219200"/>
            <a:ext cx="6781800" cy="5181600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r>
              <a:rPr lang="bn-IN" dirty="0" smtClean="0"/>
              <a:t>শুধু আজকের জন্য আমি বাঁচব </a:t>
            </a:r>
            <a:endParaRPr lang="en-US" dirty="0" smtClean="0"/>
          </a:p>
          <a:p>
            <a:r>
              <a:rPr lang="bn-IN" dirty="0" smtClean="0"/>
              <a:t>কৃতজ্ঞতার মনোভাবে</a:t>
            </a:r>
            <a:endParaRPr lang="en-US" b="1" i="1" dirty="0" smtClean="0"/>
          </a:p>
          <a:p>
            <a:r>
              <a:rPr lang="bn-IN" dirty="0" smtClean="0"/>
              <a:t>শুধু আজকের জন্য আমি চিন্তা করব না</a:t>
            </a:r>
            <a:endParaRPr lang="en-US" dirty="0" smtClean="0"/>
          </a:p>
          <a:p>
            <a:r>
              <a:rPr lang="bn-IN" dirty="0" smtClean="0"/>
              <a:t>শুধু আজকের জন্য আমি রাগ করব না</a:t>
            </a:r>
            <a:endParaRPr lang="en-US" dirty="0" smtClean="0"/>
          </a:p>
          <a:p>
            <a:r>
              <a:rPr lang="bn-IN" dirty="0" smtClean="0"/>
              <a:t>শুধু আজকের জন্য</a:t>
            </a:r>
            <a:r>
              <a:rPr lang="en-US" dirty="0" smtClean="0"/>
              <a:t> </a:t>
            </a:r>
            <a:r>
              <a:rPr lang="bn-IN" dirty="0" smtClean="0"/>
              <a:t>আমি করব </a:t>
            </a:r>
            <a:endParaRPr lang="en-US" dirty="0" smtClean="0"/>
          </a:p>
          <a:p>
            <a:r>
              <a:rPr lang="bn-IN" dirty="0" smtClean="0"/>
              <a:t>আমার কাজ সৎভাবে</a:t>
            </a:r>
            <a:endParaRPr lang="en-US" dirty="0" smtClean="0"/>
          </a:p>
          <a:p>
            <a:r>
              <a:rPr lang="bn-IN" dirty="0" smtClean="0"/>
              <a:t>শুধু আজকের জন্য আমি দেখাব </a:t>
            </a:r>
            <a:endParaRPr lang="en-US" dirty="0" smtClean="0"/>
          </a:p>
          <a:p>
            <a:r>
              <a:rPr lang="bn-IN" dirty="0" smtClean="0"/>
              <a:t>শ্রদ্ধা ও ভালবাসা</a:t>
            </a:r>
            <a:endParaRPr lang="en-US" dirty="0" smtClean="0"/>
          </a:p>
          <a:p>
            <a:r>
              <a:rPr lang="bn-IN" dirty="0" smtClean="0"/>
              <a:t>প্রতিটি জীবন্ত </a:t>
            </a:r>
            <a:r>
              <a:rPr lang="bn-IN" dirty="0" smtClean="0"/>
              <a:t>জিনিসের</a:t>
            </a:r>
            <a:r>
              <a:rPr lang="bn-IN" dirty="0" smtClean="0"/>
              <a:t> </a:t>
            </a:r>
            <a:r>
              <a:rPr lang="bn-IN" dirty="0" smtClean="0"/>
              <a:t>জন্য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1999"/>
          </a:xfrm>
        </p:spPr>
        <p:txBody>
          <a:bodyPr>
            <a:normAutofit fontScale="90000"/>
          </a:bodyPr>
          <a:lstStyle/>
          <a:p>
            <a:pPr algn="ctr"/>
            <a:r>
              <a:rPr lang="hi-IN" dirty="0" smtClean="0"/>
              <a:t>आज का वादा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219200"/>
            <a:ext cx="6781800" cy="5181600"/>
          </a:xfrm>
        </p:spPr>
        <p:txBody>
          <a:bodyPr>
            <a:noAutofit/>
          </a:bodyPr>
          <a:lstStyle/>
          <a:p>
            <a:pPr algn="ctr"/>
            <a:r>
              <a:rPr lang="hi-IN" sz="2800" dirty="0" smtClean="0"/>
              <a:t>सिर्फ आज के लिए मैं जीऊंगा</a:t>
            </a:r>
            <a:endParaRPr lang="en-US" sz="2800" dirty="0" smtClean="0"/>
          </a:p>
          <a:p>
            <a:pPr algn="ctr"/>
            <a:r>
              <a:rPr lang="hi-IN" sz="2800" dirty="0" smtClean="0"/>
              <a:t>कृतज्ञता की मनोवृत्ति से</a:t>
            </a:r>
            <a:endParaRPr lang="en-US" sz="2800" dirty="0" smtClean="0"/>
          </a:p>
          <a:p>
            <a:pPr algn="ctr"/>
            <a:r>
              <a:rPr lang="hi-IN" sz="2800" dirty="0" smtClean="0"/>
              <a:t>सिर्फ आज के लिए मैं चिंता नहीं करूंगा</a:t>
            </a:r>
            <a:endParaRPr lang="en-US" sz="2800" b="1" i="1" dirty="0" smtClean="0"/>
          </a:p>
          <a:p>
            <a:pPr algn="ctr"/>
            <a:r>
              <a:rPr lang="hi-IN" sz="2800" dirty="0" smtClean="0"/>
              <a:t>सिर्फ आज के लिए मैं गुस्सा नहीं होऊंगा</a:t>
            </a:r>
            <a:endParaRPr lang="en-US" sz="2800" dirty="0" smtClean="0"/>
          </a:p>
          <a:p>
            <a:pPr algn="ctr"/>
            <a:r>
              <a:rPr lang="hi-IN" sz="2800" dirty="0" smtClean="0"/>
              <a:t>बस आज के लिए मैं करूँगा</a:t>
            </a:r>
            <a:endParaRPr lang="en-US" sz="2800" dirty="0" smtClean="0"/>
          </a:p>
          <a:p>
            <a:pPr algn="ctr"/>
            <a:r>
              <a:rPr lang="hi-IN" sz="2800" dirty="0" smtClean="0"/>
              <a:t>मेरा काम ईमानदारी से</a:t>
            </a:r>
            <a:endParaRPr lang="en-US" sz="2800" dirty="0" smtClean="0"/>
          </a:p>
          <a:p>
            <a:pPr algn="ctr"/>
            <a:r>
              <a:rPr lang="hi-IN" sz="2800" dirty="0" smtClean="0"/>
              <a:t>सिर्फ आज के लिए मैं दिखाऊंगा</a:t>
            </a:r>
            <a:endParaRPr lang="en-US" sz="2800" dirty="0" smtClean="0"/>
          </a:p>
          <a:p>
            <a:pPr algn="ctr"/>
            <a:r>
              <a:rPr lang="hi-IN" sz="2800" dirty="0" smtClean="0"/>
              <a:t>प्यार और इज़्ज़त</a:t>
            </a:r>
            <a:endParaRPr lang="en-US" sz="2800" dirty="0" smtClean="0"/>
          </a:p>
          <a:p>
            <a:pPr algn="ctr"/>
            <a:r>
              <a:rPr lang="hi-IN" sz="2800" dirty="0" smtClean="0"/>
              <a:t>हर जीवित चीज़ के लिए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33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PRAYER of </a:t>
            </a:r>
            <a:r>
              <a:rPr lang="en-US" sz="3600" dirty="0" err="1" smtClean="0">
                <a:solidFill>
                  <a:srgbClr val="FFFF00"/>
                </a:solidFill>
              </a:rPr>
              <a:t>st</a:t>
            </a:r>
            <a:r>
              <a:rPr lang="en-US" sz="3600" dirty="0" smtClean="0">
                <a:solidFill>
                  <a:srgbClr val="FFFF00"/>
                </a:solidFill>
              </a:rPr>
              <a:t>. </a:t>
            </a:r>
            <a:r>
              <a:rPr lang="en-US" sz="3600" dirty="0" err="1" smtClean="0">
                <a:solidFill>
                  <a:srgbClr val="FFFF00"/>
                </a:solidFill>
              </a:rPr>
              <a:t>francis</a:t>
            </a:r>
            <a:r>
              <a:rPr lang="en-US" sz="3600" dirty="0" smtClean="0">
                <a:solidFill>
                  <a:srgbClr val="FFFF00"/>
                </a:solidFill>
              </a:rPr>
              <a:t> of </a:t>
            </a:r>
            <a:r>
              <a:rPr lang="en-US" sz="3600" dirty="0" err="1" smtClean="0">
                <a:solidFill>
                  <a:srgbClr val="FFFF00"/>
                </a:solidFill>
              </a:rPr>
              <a:t>assisi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33400"/>
            <a:ext cx="9144000" cy="6324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LORD, MAKE ME AN INSTRUMENT OF YOUR PEACE;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WHERE THERE IS HATRED, LET ME SOW LOVE;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WHERE THERE IS INJURY, PARDON;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WHERE THERE IS DOUBT, FAITH;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WHERE THERE IS DESPAIR, HOPE;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WHERE THERE IS DARKNESS, LIGHT;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AND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WHERE THERE IS SADNESS, JOY;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O DIVINE MASTER, GRANT THAT I MAY NOT SO MUCH SEEK 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TO BE CONSOLED, AS TO CONSOLE;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TO BE UNDERSTOOD, AS TO UNDERSTAND;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TO BE LOVED, AS TO LOVE;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FOR IT IN GIVING, THAT WE RECEIVE;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IT IS IN PARDONING, THAT WE ARE PARDONED;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AND IT IS IN DYING THAT, WE ARE BORN TO ETERNAL LIFE. 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277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Flow</vt:lpstr>
      <vt:lpstr>Apex</vt:lpstr>
      <vt:lpstr>TODAY’S PROMISE</vt:lpstr>
      <vt:lpstr>আজকের প্রতিশ্রুতি</vt:lpstr>
      <vt:lpstr>आज का वादा</vt:lpstr>
      <vt:lpstr>PRAYER of st. francis of assisi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PROMISE</dc:title>
  <dc:creator>user</dc:creator>
  <cp:lastModifiedBy>user</cp:lastModifiedBy>
  <cp:revision>5</cp:revision>
  <dcterms:created xsi:type="dcterms:W3CDTF">2022-06-21T17:06:46Z</dcterms:created>
  <dcterms:modified xsi:type="dcterms:W3CDTF">2022-08-06T00:30:40Z</dcterms:modified>
</cp:coreProperties>
</file>